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2" r:id="rId2"/>
    <p:sldId id="256" r:id="rId3"/>
    <p:sldId id="257" r:id="rId4"/>
    <p:sldId id="258" r:id="rId5"/>
    <p:sldId id="259" r:id="rId6"/>
    <p:sldId id="263" r:id="rId7"/>
    <p:sldId id="264" r:id="rId8"/>
    <p:sldId id="265" r:id="rId9"/>
    <p:sldId id="260" r:id="rId10"/>
    <p:sldId id="261" r:id="rId1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-951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86B774-C794-436A-AB4E-AC81563DCDEF}" type="datetimeFigureOut">
              <a:rPr kumimoji="1" lang="ja-JP" altLang="en-US" smtClean="0"/>
              <a:t>2018/9/4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EC239E-FD1B-49F9-97F7-5D26264AFD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0497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EC239E-FD1B-49F9-97F7-5D26264AFDBB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7933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980AD2-34A1-4164-AD19-027B21679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69DB0E2-7BE8-4773-845F-907667105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7EAB41-F156-48BD-AF7C-37FAFE4F2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2018/9/4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E2BECFB-3920-4B0B-AC9B-36626E67A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9103BCF-D6A8-4678-9C19-03DE15D44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7897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9BF4B9-E92F-4344-8325-98C2DAF36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337B54A-65C1-480B-A4AD-0ADC9542CB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68FCB93-BD8A-4881-BFB5-308EEFD5D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2018/9/4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37245C2-4315-44C5-ADAC-710EA62DA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82480EC-53C0-4B06-8C3C-10DFEF371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9045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1EE7368-0687-4B19-A003-950A7460C4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832D130-ED18-43F2-885A-B915F15D91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02CB280-6EFE-4388-8030-838BD49CD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2018/9/4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D46045-F331-421D-9608-11F69AA09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AF692D1-7876-4D00-9099-A3238490E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866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502012-9CD8-4E30-944C-6F8F6452D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C35D354-4A02-449D-B67A-52C509245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A97123-DC4E-4801-8E24-0F1609402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2018/9/4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3687E98-996C-412F-9216-C0ED08BA7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D84E1C-C200-4CA9-A0F2-36C3DDA07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6234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53BE17-764B-44A6-BEF7-B99E87AD1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E8306A9-3C60-40B5-9BBD-180182532F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60864A-1D03-4119-8D28-FA64ECA88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2018/9/4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372020-30C3-4536-828D-A2C9C6E54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E974C9D-806A-4159-8891-076FF0EF1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8780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EC3667-5815-471D-8146-320859B02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791565-1304-401A-A492-BAE6830CB5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BE3551F-58E6-483C-B0A9-055F5917FD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21DB7D3-222A-4D7F-AE63-3945D5A9F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2018/9/4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6935E63-58F6-49C6-96B9-F26F0A0E7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AFF8090-4C48-4FB9-89AB-E5B115379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2155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E1E6E2-6C62-4B95-9650-6DE8D3516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1996A2F-9144-45CB-ABC9-6CD5B9672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1852EEE-5FB7-437F-8D20-0FFE34E47B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CADA3BC-0A1D-442E-AA48-6820C38590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1B9D898-850C-4C39-983A-9B38FDDF3F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1230463-0D04-44AF-BC1D-23503A883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2018/9/4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3A093CC-0EC5-4F27-9EE6-CDACAD852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E4891A2-7ED5-408E-A52B-BD5BFEEE4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316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66D052-58C5-4C04-9109-6DDCDB88C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FE28798-3A16-4BF1-93DF-0EF3A82F9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2018/9/4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0F01220-FF16-4E5E-ADFD-972A85ED7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8512DB2-D715-476F-9405-C188A51D7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1593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7DC8EAD-9C8C-43B0-B7C8-C60AA7DB0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2018/9/4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5442DAB-2422-4E03-94D8-0540FC034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DC35A08-51A6-469F-A206-00DE3695E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8047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1EE9F5-FAB5-4A14-874F-1666DDE64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33D9A43-1D43-4FAB-AF14-138FA2F34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E4B336E-3227-4DD5-BE20-B4D3BDD736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D1B54DE-669F-412F-A258-6518A8090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2018/9/4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2B284C3-A731-435E-9628-CB5FE6AC4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3BAE159-873A-44D4-9E40-F0150CBF0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9551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B1107D-598C-4756-B8AB-9021B42DE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CC6A103-0559-4CFD-8318-220994EB15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D2D13C6-1FBA-416D-A86C-6A5D357879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28C3C9A-D4B8-4B13-BB70-48122A265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2018/9/4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BAB14C5-96E6-49CD-8B87-607E9F350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E37DC7C-384E-4149-953A-A683F0DB2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527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7371A16-4025-43F9-B04D-652C9171C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9BF62B0-1490-4448-AAFD-7C574396A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D74E526-7AF0-4030-8173-DEF990CC94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D14A03-038F-4C81-AA81-028A8293EF95}" type="datetimeFigureOut">
              <a:rPr kumimoji="1" lang="ja-JP" altLang="en-US" smtClean="0"/>
              <a:t>2018/9/4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752F765-19D5-4D00-ADDD-964E391CDD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758C084-3CE8-453C-A868-34ECD1FDD0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2048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112EC82-5178-4212-87D9-5BA885EB4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4" y="889131"/>
            <a:ext cx="10076033" cy="50797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7302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131FE1E-56A6-4E38-AA5B-998F11CC8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021" y="0"/>
            <a:ext cx="96959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127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C575985-49F1-4F95-8E45-7B103635DA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4" t="15454" r="25353" b="23131"/>
          <a:stretch/>
        </p:blipFill>
        <p:spPr>
          <a:xfrm>
            <a:off x="443345" y="374073"/>
            <a:ext cx="6712527" cy="4211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楕円 2">
            <a:extLst>
              <a:ext uri="{FF2B5EF4-FFF2-40B4-BE49-F238E27FC236}">
                <a16:creationId xmlns:a16="http://schemas.microsoft.com/office/drawing/2014/main" id="{46E116F9-F7B8-4141-B2B5-79B747547F6B}"/>
              </a:ext>
            </a:extLst>
          </p:cNvPr>
          <p:cNvSpPr/>
          <p:nvPr/>
        </p:nvSpPr>
        <p:spPr>
          <a:xfrm>
            <a:off x="2170100" y="3212467"/>
            <a:ext cx="1744981" cy="30446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3226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E782B5D-524E-470A-8770-2FEDCE1EE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73" y="380366"/>
            <a:ext cx="7265145" cy="468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97722435-2E2D-4981-BEEB-F64FC124A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152" y="1965446"/>
            <a:ext cx="8268749" cy="4645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18146FF3-D9A3-4D8E-B465-F9FE8BB83283}"/>
              </a:ext>
            </a:extLst>
          </p:cNvPr>
          <p:cNvSpPr/>
          <p:nvPr/>
        </p:nvSpPr>
        <p:spPr>
          <a:xfrm>
            <a:off x="1937812" y="1975549"/>
            <a:ext cx="895450" cy="44577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5402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323CDEE-7817-4B97-81E7-A2B78F9FD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1281112"/>
            <a:ext cx="913447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40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3C36802-B3B6-4A66-A83D-86E6EA8B5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406" y="0"/>
            <a:ext cx="10121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50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ags-demoenv - 13.78.55.114:3389 - リモート デスクトップ接続">
            <a:extLst>
              <a:ext uri="{FF2B5EF4-FFF2-40B4-BE49-F238E27FC236}">
                <a16:creationId xmlns:a16="http://schemas.microsoft.com/office/drawing/2014/main" id="{0A54922D-E5A0-409F-8CA3-B3F6F91DF1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4" t="13917" r="15376" b="10995"/>
          <a:stretch/>
        </p:blipFill>
        <p:spPr>
          <a:xfrm>
            <a:off x="2583873" y="1205344"/>
            <a:ext cx="6269182" cy="4627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9154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ags-demoenv - 13.78.55.114:3389 - リモート デスクトップ接続">
            <a:extLst>
              <a:ext uri="{FF2B5EF4-FFF2-40B4-BE49-F238E27FC236}">
                <a16:creationId xmlns:a16="http://schemas.microsoft.com/office/drawing/2014/main" id="{F294494C-AB40-4A50-B713-AAC19F4422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4" t="13089" r="5607" b="12424"/>
          <a:stretch/>
        </p:blipFill>
        <p:spPr>
          <a:xfrm>
            <a:off x="327643" y="166254"/>
            <a:ext cx="8530279" cy="4221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0C18C0E-3065-4CC2-8419-37105F1C85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08" t="11717" r="8229" b="9292"/>
          <a:stretch/>
        </p:blipFill>
        <p:spPr>
          <a:xfrm>
            <a:off x="5258257" y="1320706"/>
            <a:ext cx="6606100" cy="4924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CAA20641-73A1-4570-935F-4581621396CD}"/>
              </a:ext>
            </a:extLst>
          </p:cNvPr>
          <p:cNvSpPr/>
          <p:nvPr/>
        </p:nvSpPr>
        <p:spPr>
          <a:xfrm>
            <a:off x="5362139" y="537051"/>
            <a:ext cx="1149112" cy="2189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C09469D4-9B63-4A07-976B-D33654ACCBBD}"/>
              </a:ext>
            </a:extLst>
          </p:cNvPr>
          <p:cNvSpPr/>
          <p:nvPr/>
        </p:nvSpPr>
        <p:spPr>
          <a:xfrm>
            <a:off x="1541030" y="2167675"/>
            <a:ext cx="1700435" cy="24699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A370105A-532A-4B46-A6CB-55C1E01C97C7}"/>
              </a:ext>
            </a:extLst>
          </p:cNvPr>
          <p:cNvSpPr/>
          <p:nvPr/>
        </p:nvSpPr>
        <p:spPr>
          <a:xfrm>
            <a:off x="6860872" y="1602791"/>
            <a:ext cx="1700435" cy="24699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5836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B95C06CE-AF36-4A0D-BEDE-AFC1F662A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06" y="173613"/>
            <a:ext cx="6064466" cy="3696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39ECA8E-1650-4D36-B9F6-B1C554FCD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827" y="173613"/>
            <a:ext cx="4953595" cy="3871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9DF2BA8E-5FA1-4472-B635-5D1093B35AD6}"/>
              </a:ext>
            </a:extLst>
          </p:cNvPr>
          <p:cNvSpPr/>
          <p:nvPr/>
        </p:nvSpPr>
        <p:spPr>
          <a:xfrm>
            <a:off x="7317394" y="322867"/>
            <a:ext cx="863345" cy="3525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86970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BFBE60E-19B6-4CE0-8EFB-E316CB50B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949" y="-175214"/>
            <a:ext cx="9224102" cy="6858000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85E0C3BE-2C3C-4088-9248-7BA5F79E8D6B}"/>
              </a:ext>
            </a:extLst>
          </p:cNvPr>
          <p:cNvSpPr/>
          <p:nvPr/>
        </p:nvSpPr>
        <p:spPr>
          <a:xfrm>
            <a:off x="2132563" y="3314016"/>
            <a:ext cx="7027863" cy="8312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46495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3027</TotalTime>
  <Words>1</Words>
  <Application>Microsoft Office PowerPoint</Application>
  <PresentationFormat>ワイド画面</PresentationFormat>
  <Paragraphs>1</Paragraphs>
  <Slides>10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4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Ayumu Inaba</dc:creator>
  <cp:lastModifiedBy>Ayumu Inaba</cp:lastModifiedBy>
  <cp:revision>87</cp:revision>
  <dcterms:created xsi:type="dcterms:W3CDTF">2018-08-20T06:35:44Z</dcterms:created>
  <dcterms:modified xsi:type="dcterms:W3CDTF">2018-09-04T11:33:43Z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ainaba@microsoft.com</vt:lpwstr>
  </property>
  <property fmtid="{D5CDD505-2E9C-101B-9397-08002B2CF9AE}" pid="5" name="MSIP_Label_f42aa342-8706-4288-bd11-ebb85995028c_SetDate">
    <vt:lpwstr>2018-08-20T06:37:15.9933696Z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